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4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6643288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№119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северо-восточный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ночью 2-7, днем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4-9 м/с. Температура воздуха ночью 7-9, днем 25-27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западный 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2514974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28639</TotalTime>
  <Words>643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5360</cp:revision>
  <cp:lastPrinted>2021-07-01T03:56:27Z</cp:lastPrinted>
  <dcterms:created xsi:type="dcterms:W3CDTF">2018-03-27T06:03:00Z</dcterms:created>
  <dcterms:modified xsi:type="dcterms:W3CDTF">2026-04-29T07:53:55Z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